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Roboto Mono" panose="00000009000000000000" pitchFamily="49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C8F1EA-97DF-4804-8A4B-5F9AD2A2BB3E}">
  <a:tblStyle styleId="{72C8F1EA-97DF-4804-8A4B-5F9AD2A2BB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a09224aa3_0_1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a09224aa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eb448e6bf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2eb448e6b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966ceaf2f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2966ceaf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eb448e6bf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2eb448e6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966ceaf2f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2966cea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966ceaf2f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2966ceaf2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a09224aa3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2a09224a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a09224aa3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2a09224a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a09224aa3_0_1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2a09224aa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a4N7hNr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Binary Numbers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</a:t>
            </a:r>
            <a:r>
              <a:rPr lang="en-US"/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520600" cy="3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Try it yourself.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your flippy do to convert numbers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Flip up the “1” if the column will be completely filled, and leave the “0” if the column will be completely empty.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3200"/>
              <a:buChar char="●"/>
            </a:pPr>
            <a:r>
              <a:rPr lang="en-US" sz="3200"/>
              <a:t>The number 10 will look like this: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</a:t>
            </a:r>
            <a:r>
              <a:rPr lang="en-US"/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520600" cy="4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number 10 will look like this: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2743200" marR="0" lvl="0" indent="4572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/>
              <a:t>8 + 2 = 10</a:t>
            </a:r>
            <a:endParaRPr sz="3200"/>
          </a:p>
        </p:txBody>
      </p:sp>
      <p:graphicFrame>
        <p:nvGraphicFramePr>
          <p:cNvPr id="130" name="Google Shape;130;p24"/>
          <p:cNvGraphicFramePr/>
          <p:nvPr/>
        </p:nvGraphicFramePr>
        <p:xfrm>
          <a:off x="475800" y="2362750"/>
          <a:ext cx="8192400" cy="2635450"/>
        </p:xfrm>
        <a:graphic>
          <a:graphicData uri="http://schemas.openxmlformats.org/drawingml/2006/table">
            <a:tbl>
              <a:tblPr>
                <a:noFill/>
                <a:tableStyleId>{72C8F1EA-97DF-4804-8A4B-5F9AD2A2BB3E}</a:tableStyleId>
              </a:tblPr>
              <a:tblGrid>
                <a:gridCol w="10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8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2⁷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2⁶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2⁵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2⁴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2³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2²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2¹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2⁰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Use your CodeBot to check your answers.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the sandbox to start a new program.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For the first line:</a:t>
            </a:r>
            <a:br>
              <a:rPr lang="en-US" sz="3200"/>
            </a:br>
            <a:r>
              <a:rPr lang="en-US" sz="3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 botcore import leds</a:t>
            </a:r>
            <a:endParaRPr sz="32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Then type the first decimal number in the worksheet and see if your answer matches the same LEDs light up:</a:t>
            </a:r>
            <a:br>
              <a:rPr lang="en-US" sz="3200"/>
            </a:br>
            <a:r>
              <a:rPr lang="en-US" sz="3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leds.user(5)</a:t>
            </a:r>
            <a:endParaRPr sz="32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Check each number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What is the highest number it can display?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What happens if you type in a larger number?</a:t>
            </a:r>
            <a:endParaRPr sz="3200"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183" y="1431808"/>
            <a:ext cx="590125" cy="5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200"/>
              <a:t>Recap: </a:t>
            </a:r>
            <a:r>
              <a:rPr lang="en-US" sz="4200" i="0" u="none" strike="noStrike" cap="none">
                <a:solidFill>
                  <a:schemeClr val="dk2"/>
                </a:solidFill>
              </a:rPr>
              <a:t>C</a:t>
            </a:r>
            <a:r>
              <a:rPr lang="en-US" sz="4200"/>
              <a:t>odeBot and Binary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</a:rPr>
              <a:t>So how can CodeBot use binary?</a:t>
            </a:r>
            <a:endParaRPr sz="3200">
              <a:solidFill>
                <a:schemeClr val="dk2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US" sz="3200">
                <a:solidFill>
                  <a:schemeClr val="dk2"/>
                </a:solidFill>
              </a:rPr>
              <a:t>The CodeBot can only count to 8 if it uses each user LED as a separate counter. </a:t>
            </a:r>
            <a:endParaRPr sz="3200">
              <a:solidFill>
                <a:schemeClr val="dk2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US" sz="3200">
                <a:solidFill>
                  <a:schemeClr val="dk2"/>
                </a:solidFill>
              </a:rPr>
              <a:t>But using binary, the 8 user LEDs can count up to 255!</a:t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525" y="4408575"/>
            <a:ext cx="7734200" cy="15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200"/>
              <a:t>Recap: </a:t>
            </a:r>
            <a:r>
              <a:rPr lang="en-US" sz="4200" i="0" u="none" strike="noStrike" cap="none">
                <a:solidFill>
                  <a:schemeClr val="dk2"/>
                </a:solidFill>
              </a:rPr>
              <a:t>C</a:t>
            </a:r>
            <a:r>
              <a:rPr lang="en-US" sz="4200"/>
              <a:t>odeBot and Binary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</a:rPr>
              <a:t>So how can CodeBot use binary?</a:t>
            </a:r>
            <a:endParaRPr sz="3200">
              <a:solidFill>
                <a:schemeClr val="dk2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US" sz="3200">
                <a:solidFill>
                  <a:schemeClr val="dk2"/>
                </a:solidFill>
              </a:rPr>
              <a:t>The CodeBot can also use the 5 line sensor (ls) LEDs as counters. </a:t>
            </a:r>
            <a:endParaRPr sz="3200">
              <a:solidFill>
                <a:schemeClr val="dk2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US" sz="3200">
                <a:solidFill>
                  <a:schemeClr val="dk2"/>
                </a:solidFill>
              </a:rPr>
              <a:t>Using binary, the 5 user LEDs can count up to 31!</a:t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025" y="4417522"/>
            <a:ext cx="6671099" cy="16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Warm-up</a:t>
            </a:r>
            <a:endParaRPr sz="360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29"/>
            <a:ext cx="85206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Proxima Nova"/>
              <a:buChar char="●"/>
            </a:pPr>
            <a:r>
              <a:rPr lang="en-US" sz="3200">
                <a:solidFill>
                  <a:schemeClr val="dk2"/>
                </a:solidFill>
              </a:rPr>
              <a:t>How many ways can you represent 7?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Char char="○"/>
            </a:pPr>
            <a:r>
              <a:rPr lang="en-US" sz="3200">
                <a:solidFill>
                  <a:schemeClr val="dk2"/>
                </a:solidFill>
              </a:rPr>
              <a:t>Make a list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200"/>
              <a:buChar char="○"/>
            </a:pPr>
            <a:r>
              <a:rPr lang="en-US" sz="3200">
                <a:solidFill>
                  <a:schemeClr val="dk2"/>
                </a:solidFill>
              </a:rPr>
              <a:t>Share with a classmate</a:t>
            </a:r>
            <a:endParaRPr sz="32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10500" y="593375"/>
            <a:ext cx="832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</a:t>
            </a:r>
            <a:r>
              <a:rPr lang="en-US"/>
              <a:t>art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10500" y="1536625"/>
            <a:ext cx="7965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8354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roxima Nova"/>
              <a:buChar char="●"/>
            </a:pPr>
            <a:r>
              <a:rPr lang="en-US" sz="3200">
                <a:solidFill>
                  <a:schemeClr val="dk2"/>
                </a:solidFill>
              </a:rPr>
              <a:t>Today we will find another way to represent 7.</a:t>
            </a:r>
            <a:endParaRPr sz="3200">
              <a:solidFill>
                <a:schemeClr val="dk2"/>
              </a:solidFill>
            </a:endParaRPr>
          </a:p>
          <a:p>
            <a:pPr marL="342900" marR="0" lvl="0" indent="-38354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chemeClr val="dk2"/>
                </a:solidFill>
              </a:rPr>
              <a:t>Start by watching this video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Char char="○"/>
            </a:pPr>
            <a:r>
              <a:rPr lang="en-US" sz="3200">
                <a:solidFill>
                  <a:schemeClr val="dk2"/>
                </a:solidFill>
              </a:rPr>
              <a:t>You can watch the entire video (9 min) or the section 1:09-7:32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3200"/>
              <a:buChar char="○"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Secret Coders video 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2A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So another way to represent 7 is to use binary!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Try it yourself.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Get an activity paper from your teacher.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the columns of boxes to convert a decimal number to binary.</a:t>
            </a: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Activity: Part 2B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Can you convert a binary number to decimal?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the same activity paper.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Re-create the binary number using the columns of boxes.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Then count the number of pennies used to convert to decimal.</a:t>
            </a:r>
            <a:endParaRPr sz="320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Class Discussion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highlight>
                  <a:srgbClr val="FFFFFF"/>
                </a:highlight>
              </a:rPr>
              <a:t>This activity paper only allows you to use numbers up to 15. 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Proxima Nova"/>
              <a:buChar char="●"/>
            </a:pPr>
            <a:r>
              <a:rPr lang="en-US" sz="3200">
                <a:highlight>
                  <a:srgbClr val="FFFFFF"/>
                </a:highlight>
              </a:rPr>
              <a:t>What if you have larger numbers?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What would the next columns look like?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Look for the pattern!</a:t>
            </a:r>
            <a:endParaRPr sz="32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Class Discussion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highlight>
                  <a:srgbClr val="FFFFFF"/>
                </a:highlight>
              </a:rPr>
              <a:t>The next column to the left will have 16 boxes!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 next column … 32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 next column … 64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Each column doubles the one before.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These are the powers of 2!</a:t>
            </a:r>
            <a:endParaRPr sz="32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Activity: Part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318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 chart for converting binary numbers can be simplified from columns of boxes to using the powers of 2.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Each single digit (0 or 1) is called a bit, short for “binary digit.”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A group of 8 bits is called a “byte.”</a:t>
            </a:r>
            <a:endParaRPr sz="32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>
              <a:highlight>
                <a:srgbClr val="FFFFFF"/>
              </a:highlight>
            </a:endParaRPr>
          </a:p>
        </p:txBody>
      </p:sp>
      <p:graphicFrame>
        <p:nvGraphicFramePr>
          <p:cNvPr id="111" name="Google Shape;111;p21"/>
          <p:cNvGraphicFramePr/>
          <p:nvPr/>
        </p:nvGraphicFramePr>
        <p:xfrm>
          <a:off x="537350" y="4770175"/>
          <a:ext cx="8192400" cy="1330750"/>
        </p:xfrm>
        <a:graphic>
          <a:graphicData uri="http://schemas.openxmlformats.org/drawingml/2006/table">
            <a:tbl>
              <a:tblPr>
                <a:noFill/>
                <a:tableStyleId>{72C8F1EA-97DF-4804-8A4B-5F9AD2A2BB3E}</a:tableStyleId>
              </a:tblPr>
              <a:tblGrid>
                <a:gridCol w="10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8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2⁷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2⁶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2⁵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2⁴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2³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2²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2¹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2⁰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</a:t>
            </a:r>
            <a:r>
              <a:rPr lang="en-US"/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687400" cy="4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Representing numbers larger than 15: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Get a flippy do from your teacher. You will use it to convert binary and decimal numbers.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Cut along the dotted lines and fold each flap up to cover the “0”.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Write a “1” on the flip side of each flap.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3200"/>
              <a:buChar char="●"/>
            </a:pPr>
            <a:r>
              <a:rPr lang="en-US" sz="3200"/>
              <a:t>Now it is ready to use like a binary calculator.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On-screen Show (4:3)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Montserrat</vt:lpstr>
      <vt:lpstr>Noto Sans Symbols</vt:lpstr>
      <vt:lpstr>Source Sans Pro</vt:lpstr>
      <vt:lpstr>Raleway</vt:lpstr>
      <vt:lpstr>Roboto Mono</vt:lpstr>
      <vt:lpstr>Proxima Nova</vt:lpstr>
      <vt:lpstr>Plum</vt:lpstr>
      <vt:lpstr>Binary Numbers</vt:lpstr>
      <vt:lpstr>Warm-up</vt:lpstr>
      <vt:lpstr>Activity: Part 1</vt:lpstr>
      <vt:lpstr>Activity: Part 2A</vt:lpstr>
      <vt:lpstr>Activity: Part 2B</vt:lpstr>
      <vt:lpstr>Class Discussion</vt:lpstr>
      <vt:lpstr>Class Discussion</vt:lpstr>
      <vt:lpstr>Activity: Part 3</vt:lpstr>
      <vt:lpstr>Activity: Part 3</vt:lpstr>
      <vt:lpstr>Activity: Part 3</vt:lpstr>
      <vt:lpstr>Activity: Part 3</vt:lpstr>
      <vt:lpstr>Activity: Part 4</vt:lpstr>
      <vt:lpstr>Recap: CodeBot and Binary</vt:lpstr>
      <vt:lpstr>Recap: CodeBot and Binary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2025-05-18T06:29:22Z</dcterms:modified>
</cp:coreProperties>
</file>